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-4-2.svg" ContentType="image/svg+xml"/>
  <Override PartName="/ppt/media/image-4-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DM Sans Semi Bold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hyperlink" Target="https://www.linkedin.com/in/kousheyo-banerjee-ab9440392/" TargetMode="External"/><Relationship Id="rId4" Type="http://schemas.openxmlformats.org/officeDocument/2006/relationships/image" Target="../media/image-11-3.png"/><Relationship Id="rId5" Type="http://schemas.openxmlformats.org/officeDocument/2006/relationships/hyperlink" Target="https://www.linkedin.com/in/jayshree-4b963928b/" TargetMode="External"/><Relationship Id="rId6" Type="http://schemas.openxmlformats.org/officeDocument/2006/relationships/image" Target="../media/image-11-4.pn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B92AB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PlotPix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: Interactive Children's Picture Book Generator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Unlocking boundless imagination with AI-powered storytelling for kids, crafted during a hackathon.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Join Us on This Storytelling Adventure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958828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2E4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PlotPix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more than a tool—it’s a gateway to imagination and learning. Experience the future of children’s books powered by AI today.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703677"/>
            <a:ext cx="30480" cy="1599009"/>
          </a:xfrm>
          <a:prstGeom prst="rect">
            <a:avLst/>
          </a:prstGeom>
          <a:solidFill>
            <a:srgbClr val="FFC7CD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5578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Let’s create stories that inspire, educate, and delight every child, everywhere!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579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5791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88062" y="540663"/>
            <a:ext cx="7226498" cy="614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Connect with the PlotPix Team</a:t>
            </a:r>
            <a:endParaRPr lang="en-US" sz="3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2" y="1410772"/>
            <a:ext cx="3781901" cy="37819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8062" y="5405676"/>
            <a:ext cx="245768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Kousheyo Banerjee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8062" y="5815013"/>
            <a:ext cx="652057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LinkedIn: </a:t>
            </a:r>
            <a:pPr algn="l" indent="0" marL="0">
              <a:lnSpc>
                <a:spcPts val="2300"/>
              </a:lnSpc>
              <a:buNone/>
            </a:pPr>
            <a:r>
              <a:rPr lang="en-US" sz="1500" u="sng" dirty="0">
                <a:solidFill>
                  <a:srgbClr val="9C546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https://www.linkedin.com/in/kousheyo-banerjee-ab9440392/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88062" y="6504146"/>
            <a:ext cx="652057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Instagram: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9C546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@kousheyoxx._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642" y="1410772"/>
            <a:ext cx="3781901" cy="37819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1642" y="5405676"/>
            <a:ext cx="245768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Jayshree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421642" y="5815013"/>
            <a:ext cx="652069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LinkedIn: </a:t>
            </a:r>
            <a:pPr algn="l" indent="0" marL="0">
              <a:lnSpc>
                <a:spcPts val="2300"/>
              </a:lnSpc>
              <a:buNone/>
            </a:pPr>
            <a:r>
              <a:rPr lang="en-US" sz="1500" u="sng" dirty="0">
                <a:solidFill>
                  <a:srgbClr val="9C546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https://www.linkedin.com/in/jayshree-4b963928b/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421642" y="6210657"/>
            <a:ext cx="652069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Instagram: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9C546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@lem0nade._.xyz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688062" y="6989326"/>
            <a:ext cx="13254276" cy="705803"/>
          </a:xfrm>
          <a:prstGeom prst="roundRect">
            <a:avLst>
              <a:gd name="adj" fmla="val 25072"/>
            </a:avLst>
          </a:prstGeom>
          <a:solidFill>
            <a:srgbClr val="FFB3BB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34" y="7238762"/>
            <a:ext cx="196572" cy="15728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77779" y="7208758"/>
            <a:ext cx="12467987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P.S. This was our first hackathon, so your valuable feedback and suggestions are always welcome! We'd love to hear your thoughts on PlotPix.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307788"/>
            <a:ext cx="2317433" cy="426244"/>
          </a:xfrm>
          <a:prstGeom prst="roundRect">
            <a:avLst>
              <a:gd name="adj" fmla="val 38315"/>
            </a:avLst>
          </a:prstGeom>
          <a:solidFill>
            <a:srgbClr val="FFCCD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375773"/>
            <a:ext cx="204525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HACKATHON HIGHLIGHT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824758"/>
            <a:ext cx="125081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Hackathon Spark: From Idea to Innovation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873698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1028224" y="4108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Intense Challenge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59855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during an intense hackathon challenge to revolutionize children's storytelling.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873698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5451396" y="4108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Gemini's Power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51396" y="459855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Leveraged cutting-edge Google Gemini AI to build a fully interactive picture book generator.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873698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9874568" y="4108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Personalized Stories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459855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goal: Empower parents, educators, and kids to create personalized stories instantly.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43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What is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2E45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PlotPix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832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2E4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PlotPix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an innovative AI-powered tool that generates unique, illustrated children’s picture books on demand.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64236"/>
            <a:ext cx="75564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leverages Google Gemini’s advanced story and image generation capabilities.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features allow kids to engage with stories in new, immersive ways, fostering a love for reading.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6432" y="512326"/>
            <a:ext cx="9973508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How Google Gemini Makes the Magic Happen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6432" y="2519482"/>
            <a:ext cx="459224" cy="4592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1631" y="2519482"/>
            <a:ext cx="22965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Instant Storybooks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621631" y="2955250"/>
            <a:ext cx="3500557" cy="797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Gemini AI crafts complete 10-page storybooks from simple text prompts in seconds.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432" y="4050744"/>
            <a:ext cx="459224" cy="4592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1631" y="4050744"/>
            <a:ext cx="22965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 Illustrations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621631" y="4486513"/>
            <a:ext cx="3500557" cy="797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Generates custom illustrations in diverse styles: pixel art, comics, claymation, and more.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959" y="1476970"/>
            <a:ext cx="8083391" cy="4850011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76432" y="6661785"/>
            <a:ext cx="12677418" cy="1055370"/>
          </a:xfrm>
          <a:prstGeom prst="roundRect">
            <a:avLst>
              <a:gd name="adj" fmla="val 10397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72" y="6661785"/>
            <a:ext cx="91440" cy="10553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51585" y="6868358"/>
            <a:ext cx="22965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Global Reach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251585" y="7244596"/>
            <a:ext cx="12195691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Supports read-aloud narration and multi-language storytelling (45+ languages).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867"/>
            <a:ext cx="12497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Behind the Scenes: Our Development Journey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14274"/>
            <a:ext cx="13042821" cy="51454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22767" y="3596276"/>
            <a:ext cx="2594624" cy="35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Rapid Prototyping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22767" y="4049698"/>
            <a:ext cx="2594624" cy="564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experiments with Gemini API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048495" y="4159131"/>
            <a:ext cx="2594624" cy="35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Integration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48495" y="4612553"/>
            <a:ext cx="2594624" cy="564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user input and flows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9311877" y="3596276"/>
            <a:ext cx="2594625" cy="70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Overcame Challenges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311877" y="4402708"/>
            <a:ext cx="2594625" cy="564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creativity for speed &amp; interactivity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93790" y="72148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hackathon journey involved intense collaboration, problem-solving, and a deep dive into AI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98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2495" y="2980134"/>
            <a:ext cx="10203299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Experience: Creating a Story with PlotPix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912495" y="3787735"/>
            <a:ext cx="6326743" cy="556736"/>
          </a:xfrm>
          <a:prstGeom prst="roundRect">
            <a:avLst>
              <a:gd name="adj" fmla="val 48002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3936682" y="3892153"/>
            <a:ext cx="27836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97994" y="4496276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Story Idea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97994" y="4877276"/>
            <a:ext cx="5955744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 a simple story idea or theme (e.g., “A brave elephant’s adventure”).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391043" y="3787735"/>
            <a:ext cx="6326862" cy="556736"/>
          </a:xfrm>
          <a:prstGeom prst="roundRect">
            <a:avLst>
              <a:gd name="adj" fmla="val 48002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415230" y="3892153"/>
            <a:ext cx="27836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576542" y="4496276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Generation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76542" y="4877276"/>
            <a:ext cx="595586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instantly generates text and matching illustrations for each page.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912495" y="5754410"/>
            <a:ext cx="6326743" cy="556736"/>
          </a:xfrm>
          <a:prstGeom prst="roundRect">
            <a:avLst>
              <a:gd name="adj" fmla="val 48002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3936682" y="5858828"/>
            <a:ext cx="27836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097994" y="6462951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Interactive Play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97994" y="6843951"/>
            <a:ext cx="5955744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Kids interact with the story via clickable elements and read-aloud features.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7391043" y="5754410"/>
            <a:ext cx="6326862" cy="556736"/>
          </a:xfrm>
          <a:prstGeom prst="roundRect">
            <a:avLst>
              <a:gd name="adj" fmla="val 48002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415230" y="5858828"/>
            <a:ext cx="27836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576542" y="6462951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Share &amp; Enjoy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576542" y="6843951"/>
            <a:ext cx="595586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Download, share, or print the personalized storybook to cherish.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698421"/>
            <a:ext cx="8494871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 Impact: Why </a:t>
            </a:r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EB92AB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PlotPix</a:t>
            </a:r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Matters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784" y="2094309"/>
            <a:ext cx="8353544" cy="501205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438" y="1866067"/>
            <a:ext cx="60960" cy="15944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06714" y="189654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Fosters Literacy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906714" y="2432447"/>
            <a:ext cx="3982403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Encourages early literacy and creativity in children through personalized storytelling.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438" y="3803094"/>
            <a:ext cx="60960" cy="15944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906714" y="3833574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Educator Support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9906714" y="4369475"/>
            <a:ext cx="3982403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Supports educators with easy-to-create, engaging learning materials tailored to curriculum.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438" y="5740122"/>
            <a:ext cx="60960" cy="15944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06714" y="5770602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New Opportunities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906714" y="6306503"/>
            <a:ext cx="3982403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Opens new avenues for digital entrepreneurship in children’s content creation.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2674" y="515541"/>
            <a:ext cx="8097203" cy="53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Visual Showcase: Before &amp; After </a:t>
            </a:r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2E45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PlotPix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392674" y="1813917"/>
            <a:ext cx="282821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Before: Traditional Creation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392674" y="2211943"/>
            <a:ext cx="7552492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storybook creation takes weeks, often requiring multiple illustrators and writers.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2674" y="2599253"/>
            <a:ext cx="7552492" cy="45314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71648" y="1376720"/>
            <a:ext cx="2145744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After: With </a:t>
            </a:r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2E45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PlotPix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371648" y="1774746"/>
            <a:ext cx="3873460" cy="482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FF2E4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PlotPix</a:t>
            </a:r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delivers a fully illustrated, interactive storybook in under a minute.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648" y="2403277"/>
            <a:ext cx="3873460" cy="51645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Future of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B92AB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PlotPix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&amp; AI Storytelling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3111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Enhanced Interactivity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Plans to expand interactivity with voice commands and adaptive storylines.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30547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Partnerships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Potential partnerships with schools and leading children’s media platforms.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9116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Continuous Evolution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 improvements powered by Google Gemini’s evolving AI capabilities.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2026-01-31T21:24:13Z</dcterms:created>
  <dcterms:modified xsi:type="dcterms:W3CDTF">2026-01-31T21:24:13Z</dcterms:modified>
</cp:coreProperties>
</file>